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1493" y="100796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殷勤做工不嫌勞苦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Go Labor On, Spend and Be Spent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4421" y="59329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殷勤做工有人迷失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 lang be-sit,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要到墳墓黑暗慘苦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-bong o-am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chham-kho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Men die in darkness at thy side,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Without a hope to cheer the tomb,</a:t>
            </a:r>
          </a:p>
        </p:txBody>
      </p:sp>
    </p:spTree>
    <p:extLst>
      <p:ext uri="{BB962C8B-B14F-4D97-AF65-F5344CB8AC3E}">
        <p14:creationId xmlns:p14="http://schemas.microsoft.com/office/powerpoint/2010/main" val="1894844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9652" y="51851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咱有福音親像火把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he-pe,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應該擧起照他暗路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kai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am- lo.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Take up the torch and wave it wide,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torch that lights time thickest gloom. </a:t>
            </a:r>
          </a:p>
        </p:txBody>
      </p:sp>
    </p:spTree>
    <p:extLst>
      <p:ext uri="{BB962C8B-B14F-4D97-AF65-F5344CB8AC3E}">
        <p14:creationId xmlns:p14="http://schemas.microsoft.com/office/powerpoint/2010/main" val="2111373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1581" y="6237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6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殷勤做工儆醒祈禱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keng-seng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想出好法拯救罪人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-chhut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choe-jin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6.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Toil on, faint not, keep watch, and pray,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 wise the erring soul to win,</a:t>
            </a:r>
          </a:p>
        </p:txBody>
      </p:sp>
    </p:spTree>
    <p:extLst>
      <p:ext uri="{BB962C8B-B14F-4D97-AF65-F5344CB8AC3E}">
        <p14:creationId xmlns:p14="http://schemas.microsoft.com/office/powerpoint/2010/main" val="3123624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5332" y="6099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上帝恩典四方傳報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un-tian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si-hng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催迫衆人得主憐憫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Chhui-pek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-lang tit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-bin.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 forth into the world’s highway,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Compel the wanderer to come in.</a:t>
            </a:r>
          </a:p>
        </p:txBody>
      </p:sp>
    </p:spTree>
    <p:extLst>
      <p:ext uri="{BB962C8B-B14F-4D97-AF65-F5344CB8AC3E}">
        <p14:creationId xmlns:p14="http://schemas.microsoft.com/office/powerpoint/2010/main" val="3472370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7781" y="6237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7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殷勤做工當盡本份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pun-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工程明白安息享福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Kang-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beng-pek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hiong-hok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7.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Press on, and in thy work rejoice,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 work comes rest; the prize thus won,</a:t>
            </a:r>
          </a:p>
        </p:txBody>
      </p:sp>
    </p:spTree>
    <p:extLst>
      <p:ext uri="{BB962C8B-B14F-4D97-AF65-F5344CB8AC3E}">
        <p14:creationId xmlns:p14="http://schemas.microsoft.com/office/powerpoint/2010/main" val="2627615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249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到時天軍號筒要吹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thian-kun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ho-tang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pun,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新郎到啦同入宴樂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Sin-long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ian-lok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Soon shalt thou hear the Master’s voice,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midnight cry, Behold, I come!</a:t>
            </a:r>
          </a:p>
        </p:txBody>
      </p:sp>
    </p:spTree>
    <p:extLst>
      <p:ext uri="{BB962C8B-B14F-4D97-AF65-F5344CB8AC3E}">
        <p14:creationId xmlns:p14="http://schemas.microsoft.com/office/powerpoint/2010/main" val="4124672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81" y="5475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殷勤做工不嫌勞苦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歡喜來做天父工程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-Pe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kang-thia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 labor on; spend and be spent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Thy joy to do the Father’s Will;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9652" y="41927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這是我主所行的路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Che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Chu 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 lo,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奴僕跟主是應該行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Lo-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Chu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-kai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It is the way the Master went,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Should not the servant tread it still.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6821" y="50185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殷勤做工不致空空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put-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khang-khang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眼前損失最後勝利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Gan-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sun-sit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 labor on; ‘tis not for naught;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Thine earthly loss is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heav’nly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gain,</a:t>
            </a:r>
          </a:p>
        </p:txBody>
      </p:sp>
    </p:spTree>
    <p:extLst>
      <p:ext uri="{BB962C8B-B14F-4D97-AF65-F5344CB8AC3E}">
        <p14:creationId xmlns:p14="http://schemas.microsoft.com/office/powerpoint/2010/main" val="2855425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732" y="5489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雖然無人歡迎看重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hoan-geng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-tang,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給主讚美足滿心意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Ho  Chu  o- lo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moa sim-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Men heed thee, love thee, praise thee not;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Master praises what are men?</a:t>
            </a:r>
          </a:p>
        </p:txBody>
      </p:sp>
    </p:spTree>
    <p:extLst>
      <p:ext uri="{BB962C8B-B14F-4D97-AF65-F5344CB8AC3E}">
        <p14:creationId xmlns:p14="http://schemas.microsoft.com/office/powerpoint/2010/main" val="2340947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81" y="60853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殷勤做工遇着苦境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tu-tioh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kho-keng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身體軟弱心裏憂愁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Sin-the loan-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sim-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iu-chhiu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 labor on; enough while here,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If He shall praise thee, if He deign</a:t>
            </a:r>
          </a:p>
        </p:txBody>
      </p:sp>
    </p:spTree>
    <p:extLst>
      <p:ext uri="{BB962C8B-B14F-4D97-AF65-F5344CB8AC3E}">
        <p14:creationId xmlns:p14="http://schemas.microsoft.com/office/powerpoint/2010/main" val="1273469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5893" y="564233"/>
            <a:ext cx="9810307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都不餒志堅心向前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hiong-cheng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至終可得榮光冕旒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Kau be thang tit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bian-liu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Thy willing heart to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mark and cheer;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 toil for Him shall be in vain.</a:t>
            </a:r>
          </a:p>
        </p:txBody>
      </p:sp>
    </p:spTree>
    <p:extLst>
      <p:ext uri="{BB962C8B-B14F-4D97-AF65-F5344CB8AC3E}">
        <p14:creationId xmlns:p14="http://schemas.microsoft.com/office/powerpoint/2010/main" val="26986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0141" y="59329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殷勤做工當趁機會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-hoe,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日時快過夜暝將到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Jit-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am- mi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 labor on; while it is day,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world’s dark night is hastening on;</a:t>
            </a:r>
          </a:p>
        </p:txBody>
      </p:sp>
    </p:spTree>
    <p:extLst>
      <p:ext uri="{BB962C8B-B14F-4D97-AF65-F5344CB8AC3E}">
        <p14:creationId xmlns:p14="http://schemas.microsoft.com/office/powerpoint/2010/main" val="1780429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2492" y="6099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救人的工當盡力做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lang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專心致意才有功效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-sim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kong-hau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Speed, speed thy work; cast sloth away;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It is not thus that souls are won.</a:t>
            </a:r>
          </a:p>
        </p:txBody>
      </p:sp>
    </p:spTree>
    <p:extLst>
      <p:ext uri="{BB962C8B-B14F-4D97-AF65-F5344CB8AC3E}">
        <p14:creationId xmlns:p14="http://schemas.microsoft.com/office/powerpoint/2010/main" val="403401211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1289</TotalTime>
  <Words>740</Words>
  <Application>Microsoft Office PowerPoint</Application>
  <PresentationFormat>Widescreen</PresentationFormat>
  <Paragraphs>99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DFKai-SB</vt:lpstr>
      <vt:lpstr>Arial</vt:lpstr>
      <vt:lpstr>Candara</vt:lpstr>
      <vt:lpstr>Century Gothic</vt:lpstr>
      <vt:lpstr>Wingdings 3</vt:lpstr>
      <vt:lpstr>Wisp</vt:lpstr>
      <vt:lpstr>殷勤做工不嫌勞苦 Go Labor On, Spend and Be Spent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163</cp:revision>
  <dcterms:created xsi:type="dcterms:W3CDTF">2020-01-10T06:25:13Z</dcterms:created>
  <dcterms:modified xsi:type="dcterms:W3CDTF">2021-02-24T07:32:02Z</dcterms:modified>
</cp:coreProperties>
</file>